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4" r:id="rId2"/>
    <p:sldMasterId id="2147483688" r:id="rId3"/>
    <p:sldMasterId id="2147483676" r:id="rId4"/>
  </p:sldMasterIdLst>
  <p:notesMasterIdLst>
    <p:notesMasterId r:id="rId18"/>
  </p:notesMasterIdLst>
  <p:sldIdLst>
    <p:sldId id="269" r:id="rId5"/>
    <p:sldId id="267" r:id="rId6"/>
    <p:sldId id="266" r:id="rId7"/>
    <p:sldId id="262" r:id="rId8"/>
    <p:sldId id="263" r:id="rId9"/>
    <p:sldId id="264" r:id="rId10"/>
    <p:sldId id="265" r:id="rId11"/>
    <p:sldId id="268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TT Fors" panose="020B0003030001020000" pitchFamily="34" charset="0"/>
      <p:regular r:id="rId23"/>
    </p:embeddedFont>
    <p:embeddedFont>
      <p:font typeface="TT Fors Bold" panose="020B0003030001020000" pitchFamily="34" charset="0"/>
      <p:regular r:id="rId24"/>
      <p:bold r:id="rId25"/>
    </p:embeddedFont>
  </p:embeddedFontLst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CBDE"/>
    <a:srgbClr val="66C3A8"/>
    <a:srgbClr val="1A050A"/>
    <a:srgbClr val="BB244A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4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19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CFAC7-60AE-C643-BF84-A6E16C22F6D2}" type="datetimeFigureOut">
              <a:rPr lang="en-MK" smtClean="0"/>
              <a:t>09/10/2025</a:t>
            </a:fld>
            <a:endParaRPr lang="en-M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325E0-CE3D-CF4D-9202-DEA89D1122E5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8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A9420753-D986-4AAD-AAC6-287E57642D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74891"/>
            <a:ext cx="1655762" cy="1655762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540555B-DF9F-42C3-8544-D0F83FDEE1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814453"/>
            <a:ext cx="2614547" cy="2614547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6C247F8D-8AFC-4702-8EA2-46D70CC733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647" y="3590165"/>
            <a:ext cx="1655762" cy="1655762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7C53487B-2DC4-4E1C-8E2B-935DCDACCD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7453" y="4243453"/>
            <a:ext cx="2614547" cy="261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45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96751B-575B-B344-8155-41892044A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" y="5406188"/>
            <a:ext cx="1451812" cy="1451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3274" y="146593"/>
            <a:ext cx="725906" cy="725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6271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65C065-9224-C445-81B8-A97405B6F9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635898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E004A-E537-C147-80A6-FA1F21BB58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6782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25500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38985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7857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149E7-F088-1D4D-BD1C-061B6277BB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32980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D1B6B-EAF7-ED48-96B9-4E0C351F76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265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86F582-BB87-DE4C-B521-B9A87C9595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6C568-062D-A04A-9E5E-261861F447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351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370534-AE2C-0940-8EDB-F0FAD9F28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16ABFD-A952-8240-A16A-D663E0D734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57990"/>
            <a:ext cx="1283369" cy="128579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44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8"/>
            <a:ext cx="7139281" cy="7139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EACF8E-4D52-3B44-8F32-3206125EFC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94339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4CC51E-E26E-5A42-BBFF-F8410CC03A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9"/>
            <a:ext cx="1451811" cy="14518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9C2C9-BCAC-2247-B18D-E81D59590E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2" y="146594"/>
            <a:ext cx="725906" cy="727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31978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01A2B0-FF2B-D340-BD4C-7EC8472015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6839"/>
            <a:ext cx="5221161" cy="52211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FAAC4D-C82E-DC4A-8C3D-B891495BA7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1230" cy="26362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276028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571B7-05D0-CA4F-A5A5-9D2608A32C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9427" y="1072926"/>
            <a:ext cx="7139281" cy="7139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E702D1-34C5-7E43-80CD-D6902F36B3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6046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6350095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9978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C3845E-420D-F149-AD65-45942F56B0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61348B-EA1F-8942-8E1B-B2DC4ED510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9005" y="2965005"/>
            <a:ext cx="3892995" cy="3892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91501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83494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301E5D-05F0-DA45-B345-70C223272A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3"/>
            <a:ext cx="2631230" cy="2636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C2BDF-9846-BB49-A4AD-38252F3126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96128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35686E-CD7F-504E-8288-9F883D62B1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65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24C22-3985-2F4D-988A-99C01E999C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29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2E3AE4-C874-A74A-8146-EC4170CC03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565" y="160420"/>
            <a:ext cx="1283369" cy="1285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4F024-8A52-2742-97B9-09566CA05F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9710" y="4599511"/>
            <a:ext cx="2559279" cy="25592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278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7D628B-2654-E14C-B731-C948A1977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16928" y="157990"/>
            <a:ext cx="1283369" cy="1285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9AC8B-1442-404A-B02D-AD5FC860C5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-460437" y="4531895"/>
            <a:ext cx="2559279" cy="255927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9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580052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8C02C2B-341C-704C-B3E6-D886961BE8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75AA0-E841-E24B-91DF-70A607E5A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8810" y="146595"/>
            <a:ext cx="725906" cy="727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250212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DC6629-CB84-BD4D-BB6B-B54D010A6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C402F-7132-9E42-86ED-53D3E2907C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125726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256" y="1072927"/>
            <a:ext cx="7139281" cy="7139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4F372-818F-BE4C-8F0A-DE06B48094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295" y="78412"/>
            <a:ext cx="3597876" cy="359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38184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963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931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397951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479" y="261323"/>
            <a:ext cx="1946497" cy="19501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7494185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650603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EA37A3-AE3C-A444-B558-3C07D5AA55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0839" y="1634683"/>
            <a:ext cx="5221160" cy="5221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C0DA5-87E8-4C4F-8AD9-BFD392BF5B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3892" y="473244"/>
            <a:ext cx="2636212" cy="2636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332799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ED2FB6-4346-E34D-A2FA-6DB95E570F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4285" y="3258129"/>
            <a:ext cx="3597713" cy="35977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5A939-8CCE-B745-9C62-0DFC0B01F0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761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BD4212-AFCE-6F49-9119-B8C0C76CD3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9709" y="4599510"/>
            <a:ext cx="2559279" cy="25592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A4DDD5-8072-DF40-854D-75442FA5557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5" y="160420"/>
            <a:ext cx="1283369" cy="12833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720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AC6B22-FC69-6842-8920-75E90DE3F4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0437" y="4531894"/>
            <a:ext cx="2559279" cy="25592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F7D52C-8660-BD49-A5B1-F7F112932B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5DF4D"/>
                </a:solidFill>
              </a:rPr>
              <a:t>Click to edit Master title style</a:t>
            </a:r>
            <a:endParaRPr lang="en-MK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42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6209" y="2965005"/>
            <a:ext cx="3905791" cy="3905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4EBE04-B2FA-5948-9EA8-C10D81E2A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479" y="269915"/>
            <a:ext cx="1946497" cy="19464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18495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2117A0-0CD7-0C49-B8D1-9236371F16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" y="5406188"/>
            <a:ext cx="1451812" cy="14518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FC07E-A341-D740-A8B5-E112CF3BC8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56041" y="151687"/>
            <a:ext cx="725907" cy="725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0" y="384007"/>
            <a:ext cx="10651960" cy="11530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3977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977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4419598" y="4509837"/>
            <a:ext cx="3336760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085219" y="4496008"/>
            <a:ext cx="3352804" cy="14894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419598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085220" y="1996238"/>
            <a:ext cx="3336760" cy="2295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7579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2675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B857F6E-F68F-694A-9FCE-DD147ADBBA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3892" y="473244"/>
            <a:ext cx="2631230" cy="2631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70839" y="1649635"/>
            <a:ext cx="5221161" cy="5221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0068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A64AE0-50C4-484A-8F92-8F2DF5174E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7994" y="244315"/>
            <a:ext cx="1813085" cy="18130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94288" y="3273084"/>
            <a:ext cx="3597712" cy="3597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376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1935" y="80210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1935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02252" y="4592053"/>
            <a:ext cx="2566737" cy="2566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08566" y="160420"/>
            <a:ext cx="1283369" cy="128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1264903" y="8021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264903" y="240230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467895" y="4531895"/>
            <a:ext cx="2566737" cy="2566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6929" y="160420"/>
            <a:ext cx="1283369" cy="128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6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858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50" r:id="rId4"/>
    <p:sldLayoutId id="2147483653" r:id="rId5"/>
    <p:sldLayoutId id="2147483654" r:id="rId6"/>
    <p:sldLayoutId id="2147483656" r:id="rId7"/>
    <p:sldLayoutId id="2147483657" r:id="rId8"/>
    <p:sldLayoutId id="2147483660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138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9005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482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Pilot*in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Psycholog*in</a:t>
            </a:r>
          </a:p>
        </p:txBody>
      </p:sp>
    </p:spTree>
    <p:extLst>
      <p:ext uri="{BB962C8B-B14F-4D97-AF65-F5344CB8AC3E}">
        <p14:creationId xmlns:p14="http://schemas.microsoft.com/office/powerpoint/2010/main" val="1323064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16600" dirty="0"/>
              <a:t>Gärtner*in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Busfahrer*in</a:t>
            </a:r>
          </a:p>
        </p:txBody>
      </p:sp>
    </p:spTree>
    <p:extLst>
      <p:ext uri="{BB962C8B-B14F-4D97-AF65-F5344CB8AC3E}">
        <p14:creationId xmlns:p14="http://schemas.microsoft.com/office/powerpoint/2010/main" val="3527768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Bürokraft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182880" y="4375355"/>
            <a:ext cx="11931691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Computertechniker*in</a:t>
            </a:r>
          </a:p>
        </p:txBody>
      </p:sp>
    </p:spTree>
    <p:extLst>
      <p:ext uri="{BB962C8B-B14F-4D97-AF65-F5344CB8AC3E}">
        <p14:creationId xmlns:p14="http://schemas.microsoft.com/office/powerpoint/2010/main" val="206946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" y="536853"/>
            <a:ext cx="11849100" cy="2387600"/>
          </a:xfrm>
        </p:spPr>
        <p:txBody>
          <a:bodyPr>
            <a:noAutofit/>
          </a:bodyPr>
          <a:lstStyle/>
          <a:p>
            <a:pPr algn="ctr"/>
            <a:r>
              <a:rPr lang="de-DE" sz="10300" dirty="0"/>
              <a:t>Fabrikarbeiter*in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Friseur*in</a:t>
            </a:r>
          </a:p>
        </p:txBody>
      </p:sp>
    </p:spTree>
    <p:extLst>
      <p:ext uri="{BB962C8B-B14F-4D97-AF65-F5344CB8AC3E}">
        <p14:creationId xmlns:p14="http://schemas.microsoft.com/office/powerpoint/2010/main" val="3495040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" y="536853"/>
            <a:ext cx="12184381" cy="2387600"/>
          </a:xfrm>
        </p:spPr>
        <p:txBody>
          <a:bodyPr>
            <a:noAutofit/>
          </a:bodyPr>
          <a:lstStyle/>
          <a:p>
            <a:pPr algn="ctr"/>
            <a:r>
              <a:rPr lang="de-DE" sz="10400" dirty="0"/>
              <a:t>Sozialarbeiter*in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Apotheker*in</a:t>
            </a:r>
          </a:p>
        </p:txBody>
      </p:sp>
    </p:spTree>
    <p:extLst>
      <p:ext uri="{BB962C8B-B14F-4D97-AF65-F5344CB8AC3E}">
        <p14:creationId xmlns:p14="http://schemas.microsoft.com/office/powerpoint/2010/main" val="285739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6600" dirty="0"/>
              <a:t>Richter*in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Bestatter*in</a:t>
            </a:r>
          </a:p>
        </p:txBody>
      </p:sp>
    </p:spTree>
    <p:extLst>
      <p:ext uri="{BB962C8B-B14F-4D97-AF65-F5344CB8AC3E}">
        <p14:creationId xmlns:p14="http://schemas.microsoft.com/office/powerpoint/2010/main" val="31789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916" y="616506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0300" dirty="0"/>
              <a:t>Game-Designer*in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84730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Forscher*in</a:t>
            </a:r>
          </a:p>
        </p:txBody>
      </p:sp>
    </p:spTree>
    <p:extLst>
      <p:ext uri="{BB962C8B-B14F-4D97-AF65-F5344CB8AC3E}">
        <p14:creationId xmlns:p14="http://schemas.microsoft.com/office/powerpoint/2010/main" val="2660361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378101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3000" dirty="0"/>
              <a:t>Pflegefach-kraft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342900" y="4094712"/>
            <a:ext cx="115062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Bauingenieur*in</a:t>
            </a:r>
          </a:p>
        </p:txBody>
      </p:sp>
    </p:spTree>
    <p:extLst>
      <p:ext uri="{BB962C8B-B14F-4D97-AF65-F5344CB8AC3E}">
        <p14:creationId xmlns:p14="http://schemas.microsoft.com/office/powerpoint/2010/main" val="333617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3000" dirty="0"/>
              <a:t>Journalist*in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847303"/>
            <a:ext cx="11506200" cy="14738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Landwirt*in</a:t>
            </a:r>
          </a:p>
        </p:txBody>
      </p:sp>
    </p:spTree>
    <p:extLst>
      <p:ext uri="{BB962C8B-B14F-4D97-AF65-F5344CB8AC3E}">
        <p14:creationId xmlns:p14="http://schemas.microsoft.com/office/powerpoint/2010/main" val="362765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4500" dirty="0"/>
              <a:t>Lehrer*in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227871"/>
            <a:ext cx="11506200" cy="19654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Bäcker*in</a:t>
            </a:r>
          </a:p>
        </p:txBody>
      </p:sp>
    </p:spTree>
    <p:extLst>
      <p:ext uri="{BB962C8B-B14F-4D97-AF65-F5344CB8AC3E}">
        <p14:creationId xmlns:p14="http://schemas.microsoft.com/office/powerpoint/2010/main" val="31367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288845"/>
            <a:ext cx="11506200" cy="2387600"/>
          </a:xfrm>
        </p:spPr>
        <p:txBody>
          <a:bodyPr>
            <a:noAutofit/>
          </a:bodyPr>
          <a:lstStyle/>
          <a:p>
            <a:pPr algn="ctr"/>
            <a:r>
              <a:rPr lang="de-DE" sz="13000"/>
              <a:t>Schreiner*</a:t>
            </a:r>
            <a:r>
              <a:rPr lang="de-DE" sz="13000" dirty="0"/>
              <a:t>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Feuerwehrkraft</a:t>
            </a:r>
          </a:p>
        </p:txBody>
      </p:sp>
    </p:spTree>
    <p:extLst>
      <p:ext uri="{BB962C8B-B14F-4D97-AF65-F5344CB8AC3E}">
        <p14:creationId xmlns:p14="http://schemas.microsoft.com/office/powerpoint/2010/main" val="2157520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/>
          </a:bodyPr>
          <a:lstStyle/>
          <a:p>
            <a:pPr algn="ctr"/>
            <a:r>
              <a:rPr lang="de-DE" sz="14000" dirty="0"/>
              <a:t>Sanitäter*in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Klempner*in</a:t>
            </a:r>
          </a:p>
        </p:txBody>
      </p:sp>
    </p:spTree>
    <p:extLst>
      <p:ext uri="{BB962C8B-B14F-4D97-AF65-F5344CB8AC3E}">
        <p14:creationId xmlns:p14="http://schemas.microsoft.com/office/powerpoint/2010/main" val="3347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3DB90CD-F111-48CD-A11B-9BCECD19E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536853"/>
            <a:ext cx="115062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16600" dirty="0"/>
              <a:t>Politiker*in</a:t>
            </a:r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A3985AA5-5741-4E54-A564-2CBED9D99597}"/>
              </a:ext>
            </a:extLst>
          </p:cNvPr>
          <p:cNvSpPr txBox="1">
            <a:spLocks/>
          </p:cNvSpPr>
          <p:nvPr/>
        </p:nvSpPr>
        <p:spPr>
          <a:xfrm>
            <a:off x="608371" y="4375355"/>
            <a:ext cx="11506200" cy="194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6600" dirty="0"/>
              <a:t>Reinigungskraft</a:t>
            </a:r>
          </a:p>
        </p:txBody>
      </p:sp>
    </p:spTree>
    <p:extLst>
      <p:ext uri="{BB962C8B-B14F-4D97-AF65-F5344CB8AC3E}">
        <p14:creationId xmlns:p14="http://schemas.microsoft.com/office/powerpoint/2010/main" val="246113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Breitbild</PresentationFormat>
  <Paragraphs>26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Calibri</vt:lpstr>
      <vt:lpstr>TT Fors Bold</vt:lpstr>
      <vt:lpstr>TT Fors</vt:lpstr>
      <vt:lpstr>Arial</vt:lpstr>
      <vt:lpstr>Office Theme</vt:lpstr>
      <vt:lpstr>1_Office Theme</vt:lpstr>
      <vt:lpstr>3_Office Theme</vt:lpstr>
      <vt:lpstr>2_Office Theme</vt:lpstr>
      <vt:lpstr>Pilot*in</vt:lpstr>
      <vt:lpstr>Richter*in</vt:lpstr>
      <vt:lpstr>Game-Designer*in</vt:lpstr>
      <vt:lpstr>Pflegefach-kraft</vt:lpstr>
      <vt:lpstr>Journalist*in</vt:lpstr>
      <vt:lpstr>Lehrer*in</vt:lpstr>
      <vt:lpstr>Schreiner*in</vt:lpstr>
      <vt:lpstr>Sanitäter*in</vt:lpstr>
      <vt:lpstr>Politiker*in</vt:lpstr>
      <vt:lpstr>Gärtner*in</vt:lpstr>
      <vt:lpstr>Bürokraft</vt:lpstr>
      <vt:lpstr>Fabrikarbeiter*in</vt:lpstr>
      <vt:lpstr>Sozialarbeiter*in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Lisa Häfner</cp:lastModifiedBy>
  <cp:revision>23</cp:revision>
  <dcterms:created xsi:type="dcterms:W3CDTF">2023-07-06T12:03:49Z</dcterms:created>
  <dcterms:modified xsi:type="dcterms:W3CDTF">2025-09-10T12:35:43Z</dcterms:modified>
</cp:coreProperties>
</file>